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6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58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1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0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57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4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14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5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1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91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5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1AF-6D1B-4479-B346-F15D1781AFC6}" type="datetimeFigureOut">
              <a:rPr kumimoji="1" lang="ja-JP" altLang="en-US" smtClean="0"/>
              <a:t>2014/10/29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A129-5ADD-4C0B-8613-5CD43BAD8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6552728" cy="72008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尾花沢市除雪ボランティアセンター（グッズ集）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98576"/>
            <a:ext cx="1402254" cy="249289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92" y="973882"/>
            <a:ext cx="1545299" cy="11589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98865"/>
            <a:ext cx="1800200" cy="177027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75078" y="4234234"/>
            <a:ext cx="2409419" cy="180706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628" y="4852620"/>
            <a:ext cx="1986475" cy="148985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651" y="1476915"/>
            <a:ext cx="2448272" cy="183620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64" y="260648"/>
            <a:ext cx="756935" cy="91325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080717" y="330729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（安全旗）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44014" y="2317459"/>
            <a:ext cx="956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（缶バッチ）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8438" y="331426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（タオル）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63240" y="634247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（リック）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17946" y="6342476"/>
            <a:ext cx="1404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（クリヤーファイル）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0609" y="6065477"/>
            <a:ext cx="1330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（クマもん雪靴）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75229" y="4556357"/>
            <a:ext cx="1838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（クマもんが熊武で除雪）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71792" y="6581001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（平成２６年１０月現在）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20103"/>
            <a:ext cx="3096589" cy="232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尾花沢市除雪ボランティアセンター（グッズ集）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尾花沢市除雪ボランティアセンター（グッズ集）</dc:title>
  <dc:creator>nitobe</dc:creator>
  <cp:lastModifiedBy>nitobe</cp:lastModifiedBy>
  <cp:revision>5</cp:revision>
  <cp:lastPrinted>2014-10-28T23:58:51Z</cp:lastPrinted>
  <dcterms:created xsi:type="dcterms:W3CDTF">2014-10-28T23:24:30Z</dcterms:created>
  <dcterms:modified xsi:type="dcterms:W3CDTF">2014-10-29T00:06:31Z</dcterms:modified>
</cp:coreProperties>
</file>