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7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1AF-6D1B-4479-B346-F15D1781AFC6}" type="datetimeFigureOut">
              <a:rPr kumimoji="1" lang="ja-JP" altLang="en-US" smtClean="0"/>
              <a:t>2014/10/29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A129-5ADD-4C0B-8613-5CD43BAD8C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363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1AF-6D1B-4479-B346-F15D1781AFC6}" type="datetimeFigureOut">
              <a:rPr kumimoji="1" lang="ja-JP" altLang="en-US" smtClean="0"/>
              <a:t>2014/10/29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A129-5ADD-4C0B-8613-5CD43BAD8C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2587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1AF-6D1B-4479-B346-F15D1781AFC6}" type="datetimeFigureOut">
              <a:rPr kumimoji="1" lang="ja-JP" altLang="en-US" smtClean="0"/>
              <a:t>2014/10/29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A129-5ADD-4C0B-8613-5CD43BAD8C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316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1AF-6D1B-4479-B346-F15D1781AFC6}" type="datetimeFigureOut">
              <a:rPr kumimoji="1" lang="ja-JP" altLang="en-US" smtClean="0"/>
              <a:t>2014/10/29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A129-5ADD-4C0B-8613-5CD43BAD8C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4057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1AF-6D1B-4479-B346-F15D1781AFC6}" type="datetimeFigureOut">
              <a:rPr kumimoji="1" lang="ja-JP" altLang="en-US" smtClean="0"/>
              <a:t>2014/10/29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A129-5ADD-4C0B-8613-5CD43BAD8C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578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1AF-6D1B-4479-B346-F15D1781AFC6}" type="datetimeFigureOut">
              <a:rPr kumimoji="1" lang="ja-JP" altLang="en-US" smtClean="0"/>
              <a:t>2014/10/29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A129-5ADD-4C0B-8613-5CD43BAD8C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0403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1AF-6D1B-4479-B346-F15D1781AFC6}" type="datetimeFigureOut">
              <a:rPr kumimoji="1" lang="ja-JP" altLang="en-US" smtClean="0"/>
              <a:t>2014/10/29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A129-5ADD-4C0B-8613-5CD43BAD8C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2140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1AF-6D1B-4479-B346-F15D1781AFC6}" type="datetimeFigureOut">
              <a:rPr kumimoji="1" lang="ja-JP" altLang="en-US" smtClean="0"/>
              <a:t>2014/10/29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A129-5ADD-4C0B-8613-5CD43BAD8C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4253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1AF-6D1B-4479-B346-F15D1781AFC6}" type="datetimeFigureOut">
              <a:rPr kumimoji="1" lang="ja-JP" altLang="en-US" smtClean="0"/>
              <a:t>2014/10/29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A129-5ADD-4C0B-8613-5CD43BAD8C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3173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1AF-6D1B-4479-B346-F15D1781AFC6}" type="datetimeFigureOut">
              <a:rPr kumimoji="1" lang="ja-JP" altLang="en-US" smtClean="0"/>
              <a:t>2014/10/29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A129-5ADD-4C0B-8613-5CD43BAD8C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9910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1AF-6D1B-4479-B346-F15D1781AFC6}" type="datetimeFigureOut">
              <a:rPr kumimoji="1" lang="ja-JP" altLang="en-US" smtClean="0"/>
              <a:t>2014/10/29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A129-5ADD-4C0B-8613-5CD43BAD8C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4456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FF1AF-6D1B-4479-B346-F15D1781AFC6}" type="datetimeFigureOut">
              <a:rPr kumimoji="1" lang="ja-JP" altLang="en-US" smtClean="0"/>
              <a:t>2014/10/29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8A129-5ADD-4C0B-8613-5CD43BAD8C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8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15616" y="260648"/>
            <a:ext cx="6552728" cy="720080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>
                <a:solidFill>
                  <a:schemeClr val="accent6">
                    <a:lumMod val="75000"/>
                  </a:schemeClr>
                </a:solidFill>
                <a:latin typeface="HGP創英角ﾎﾟｯﾌﾟ体" pitchFamily="50" charset="-128"/>
                <a:ea typeface="HGP創英角ﾎﾟｯﾌﾟ体" pitchFamily="50" charset="-128"/>
              </a:rPr>
              <a:t>尾花沢市除雪ボランティアセンター（グッズ集）</a:t>
            </a:r>
            <a:endParaRPr kumimoji="1" lang="ja-JP" altLang="en-US" sz="2400" dirty="0">
              <a:solidFill>
                <a:schemeClr val="accent6">
                  <a:lumMod val="75000"/>
                </a:schemeClr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2098576"/>
            <a:ext cx="1402254" cy="2492896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4892" y="973882"/>
            <a:ext cx="1545299" cy="1158974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398865"/>
            <a:ext cx="1800200" cy="1770279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575078" y="4234234"/>
            <a:ext cx="2409419" cy="1807064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5628" y="4852620"/>
            <a:ext cx="1986475" cy="1489856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651" y="1476915"/>
            <a:ext cx="2448272" cy="1836204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964" y="260648"/>
            <a:ext cx="756935" cy="913259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2080717" y="3307296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HGP創英角ﾎﾟｯﾌﾟ体" pitchFamily="50" charset="-128"/>
                <a:ea typeface="HGP創英角ﾎﾟｯﾌﾟ体" pitchFamily="50" charset="-128"/>
              </a:rPr>
              <a:t>（安全旗）</a:t>
            </a:r>
            <a:endParaRPr kumimoji="1" lang="ja-JP" altLang="en-US" sz="1200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344014" y="2317459"/>
            <a:ext cx="9561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HGP創英角ﾎﾟｯﾌﾟ体" pitchFamily="50" charset="-128"/>
                <a:ea typeface="HGP創英角ﾎﾟｯﾌﾟ体" pitchFamily="50" charset="-128"/>
              </a:rPr>
              <a:t>（缶バッチ）</a:t>
            </a:r>
            <a:endParaRPr kumimoji="1" lang="ja-JP" altLang="en-US" sz="1200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108438" y="3314261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HGP創英角ﾎﾟｯﾌﾟ体" pitchFamily="50" charset="-128"/>
                <a:ea typeface="HGP創英角ﾎﾟｯﾌﾟ体" pitchFamily="50" charset="-128"/>
              </a:rPr>
              <a:t>（タオル）</a:t>
            </a:r>
            <a:endParaRPr kumimoji="1" lang="ja-JP" altLang="en-US" sz="1200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963240" y="6342476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HGP創英角ﾎﾟｯﾌﾟ体" pitchFamily="50" charset="-128"/>
                <a:ea typeface="HGP創英角ﾎﾟｯﾌﾟ体" pitchFamily="50" charset="-128"/>
              </a:rPr>
              <a:t>（リック）</a:t>
            </a:r>
            <a:endParaRPr kumimoji="1" lang="ja-JP" altLang="en-US" sz="1200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417946" y="6342476"/>
            <a:ext cx="14041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HGP創英角ﾎﾟｯﾌﾟ体" pitchFamily="50" charset="-128"/>
                <a:ea typeface="HGP創英角ﾎﾟｯﾌﾟ体" pitchFamily="50" charset="-128"/>
              </a:rPr>
              <a:t>（クリヤーファイル）</a:t>
            </a:r>
            <a:endParaRPr kumimoji="1" lang="ja-JP" altLang="en-US" sz="1200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50609" y="6065477"/>
            <a:ext cx="13301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HGP創英角ﾎﾟｯﾌﾟ体" pitchFamily="50" charset="-128"/>
                <a:ea typeface="HGP創英角ﾎﾟｯﾌﾟ体" pitchFamily="50" charset="-128"/>
              </a:rPr>
              <a:t>（クマもん雪靴）</a:t>
            </a:r>
            <a:endParaRPr kumimoji="1" lang="ja-JP" altLang="en-US" sz="1200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075229" y="4556357"/>
            <a:ext cx="18381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HGP創英角ﾎﾟｯﾌﾟ体" pitchFamily="50" charset="-128"/>
                <a:ea typeface="HGP創英角ﾎﾟｯﾌﾟ体" pitchFamily="50" charset="-128"/>
              </a:rPr>
              <a:t>（クマもんが熊武で除雪）</a:t>
            </a:r>
            <a:endParaRPr kumimoji="1" lang="ja-JP" altLang="en-US" sz="1200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271792" y="6581001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HGP創英角ﾎﾟｯﾌﾟ体" pitchFamily="50" charset="-128"/>
                <a:ea typeface="HGP創英角ﾎﾟｯﾌﾟ体" pitchFamily="50" charset="-128"/>
              </a:rPr>
              <a:t>（平成２６年１０月現在）</a:t>
            </a:r>
            <a:endParaRPr kumimoji="1" lang="ja-JP" altLang="en-US" sz="1200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020103"/>
            <a:ext cx="3096589" cy="2322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12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43</Words>
  <Application>Microsoft Office PowerPoint</Application>
  <PresentationFormat>画面に合わせる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尾花沢市除雪ボランティアセンター（グッズ集）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尾花沢市除雪ボランティアセンター（グッズ集）</dc:title>
  <dc:creator>nitobe</dc:creator>
  <cp:lastModifiedBy>nitobe</cp:lastModifiedBy>
  <cp:revision>5</cp:revision>
  <cp:lastPrinted>2014-10-28T23:58:51Z</cp:lastPrinted>
  <dcterms:created xsi:type="dcterms:W3CDTF">2014-10-28T23:24:30Z</dcterms:created>
  <dcterms:modified xsi:type="dcterms:W3CDTF">2014-10-29T00:06:31Z</dcterms:modified>
</cp:coreProperties>
</file>